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9" r:id="rId2"/>
    <p:sldId id="318" r:id="rId3"/>
    <p:sldId id="317" r:id="rId4"/>
    <p:sldId id="320" r:id="rId5"/>
    <p:sldId id="321" r:id="rId6"/>
  </p:sldIdLst>
  <p:sldSz cx="9144000" cy="686435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5" orient="horz" pos="2163">
          <p15:clr>
            <a:srgbClr val="A4A3A4"/>
          </p15:clr>
        </p15:guide>
        <p15:guide id="16" pos="2881">
          <p15:clr>
            <a:srgbClr val="A4A3A4"/>
          </p15:clr>
        </p15:guide>
        <p15:guide id="17" orient="horz" pos="529" userDrawn="1">
          <p15:clr>
            <a:srgbClr val="A4A3A4"/>
          </p15:clr>
        </p15:guide>
        <p15:guide id="18" orient="horz" pos="348" userDrawn="1">
          <p15:clr>
            <a:srgbClr val="A4A3A4"/>
          </p15:clr>
        </p15:guide>
        <p15:guide id="19" pos="431" userDrawn="1">
          <p15:clr>
            <a:srgbClr val="A4A3A4"/>
          </p15:clr>
        </p15:guide>
        <p15:guide id="20" orient="horz" pos="3704" userDrawn="1">
          <p15:clr>
            <a:srgbClr val="A4A3A4"/>
          </p15:clr>
        </p15:guide>
        <p15:guide id="21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6D6D6"/>
    <a:srgbClr val="AAAAAA"/>
    <a:srgbClr val="797979"/>
    <a:srgbClr val="B9D7EB"/>
    <a:srgbClr val="828282"/>
    <a:srgbClr val="727272"/>
    <a:srgbClr val="008000"/>
    <a:srgbClr val="FF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009" autoAdjust="0"/>
    <p:restoredTop sz="99815" autoAdjust="0"/>
  </p:normalViewPr>
  <p:slideViewPr>
    <p:cSldViewPr snapToGrid="0">
      <p:cViewPr>
        <p:scale>
          <a:sx n="70" d="100"/>
          <a:sy n="70" d="100"/>
        </p:scale>
        <p:origin x="-1800" y="-78"/>
      </p:cViewPr>
      <p:guideLst>
        <p:guide orient="horz" pos="2163"/>
        <p:guide orient="horz" pos="529"/>
        <p:guide orient="horz" pos="348"/>
        <p:guide orient="horz" pos="3704"/>
        <p:guide pos="2881"/>
        <p:guide pos="431"/>
        <p:guide pos="53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999" y="0"/>
            <a:ext cx="4276726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40E48-A5E0-5041-9B48-F1CC1125BC09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999" y="6397625"/>
            <a:ext cx="4276726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573A-01BF-2B44-8976-5E6A2AEC184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004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1" cy="338035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200" y="1"/>
            <a:ext cx="4275401" cy="338035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5C5FCEE9-5451-724E-8226-661F248CEFD0}" type="datetimeFigureOut">
              <a:rPr kumimoji="1" lang="ja-JP" altLang="en-US" smtClean="0"/>
              <a:pPr/>
              <a:t>2017/11/13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41375"/>
            <a:ext cx="3027363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704"/>
            <a:ext cx="7893050" cy="2652869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731"/>
            <a:ext cx="4275401" cy="338034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200" y="6397731"/>
            <a:ext cx="4275401" cy="338034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B66F3448-3337-A740-B29C-9F6778ED4FC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02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11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/>
              <a:t>Copyright 2010 FUJITSU LIMITED</a:t>
            </a: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5588642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EE0E56-89A2-4837-B779-BBC168402C56}" type="slidenum">
              <a:rPr lang="en-US" altLang="ja-JP" sz="1000"/>
              <a:pPr algn="r" eaLnBrk="1" hangingPunct="1"/>
              <a:t>1</a:t>
            </a:fld>
            <a:endParaRPr lang="en-US" altLang="ja-JP" sz="10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1200" y="503238"/>
            <a:ext cx="3365500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647" y="3199492"/>
            <a:ext cx="8153411" cy="3314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0" tIns="48106" rIns="96210" bIns="481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11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/>
              <a:t>Copyright 2010 FUJITSU LIMITED</a:t>
            </a: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5588642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EE0E56-89A2-4837-B779-BBC168402C56}" type="slidenum">
              <a:rPr lang="en-US" altLang="ja-JP" sz="1000"/>
              <a:pPr algn="r" eaLnBrk="1" hangingPunct="1"/>
              <a:t>2</a:t>
            </a:fld>
            <a:endParaRPr lang="en-US" altLang="ja-JP" sz="10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1200" y="503238"/>
            <a:ext cx="3365500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647" y="3199492"/>
            <a:ext cx="8153411" cy="3314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0" tIns="48106" rIns="96210" bIns="481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11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/>
              <a:t>Copyright 2010 FUJITSU LIMITED</a:t>
            </a: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5588642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EE0E56-89A2-4837-B779-BBC168402C56}" type="slidenum">
              <a:rPr lang="en-US" altLang="ja-JP" sz="1000"/>
              <a:pPr algn="r" eaLnBrk="1" hangingPunct="1"/>
              <a:t>3</a:t>
            </a:fld>
            <a:endParaRPr lang="en-US" altLang="ja-JP" sz="10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1200" y="503238"/>
            <a:ext cx="3365500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647" y="3199492"/>
            <a:ext cx="8153411" cy="3314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0" tIns="48106" rIns="96210" bIns="481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11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/>
              <a:t>Copyright 2010 FUJITSU LIMITED</a:t>
            </a: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5588642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EE0E56-89A2-4837-B779-BBC168402C56}" type="slidenum">
              <a:rPr lang="en-US" altLang="ja-JP" sz="1000"/>
              <a:pPr algn="r" eaLnBrk="1" hangingPunct="1"/>
              <a:t>4</a:t>
            </a:fld>
            <a:endParaRPr lang="en-US" altLang="ja-JP" sz="10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1200" y="503238"/>
            <a:ext cx="3365500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647" y="3199492"/>
            <a:ext cx="8153411" cy="3314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0" tIns="48106" rIns="96210" bIns="481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 txBox="1">
            <a:spLocks noGrp="1" noChangeArrowheads="1"/>
          </p:cNvSpPr>
          <p:nvPr/>
        </p:nvSpPr>
        <p:spPr bwMode="auto">
          <a:xfrm>
            <a:off x="11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000"/>
              <a:t>Copyright 2010 FUJITSU LIMITED</a:t>
            </a: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5588642" y="6397806"/>
            <a:ext cx="4275402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210" tIns="48106" rIns="96210" bIns="48106" anchor="b"/>
          <a:lstStyle>
            <a:lvl1pPr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20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EE0E56-89A2-4837-B779-BBC168402C56}" type="slidenum">
              <a:rPr lang="en-US" altLang="ja-JP" sz="1000"/>
              <a:pPr algn="r" eaLnBrk="1" hangingPunct="1"/>
              <a:t>5</a:t>
            </a:fld>
            <a:endParaRPr lang="en-US" altLang="ja-JP" sz="10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1200" y="503238"/>
            <a:ext cx="3365500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647" y="3199492"/>
            <a:ext cx="8153411" cy="3314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10" tIns="48106" rIns="96210" bIns="4810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</a:pPr>
            <a:endParaRPr lang="en-GB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3825"/>
            <a:ext cx="9216000" cy="6912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36000" y="2484399"/>
            <a:ext cx="4608001" cy="1271182"/>
          </a:xfrm>
          <a:prstGeom prst="rect">
            <a:avLst/>
          </a:prstGeom>
        </p:spPr>
        <p:txBody>
          <a:bodyPr wrap="square" lIns="468000" tIns="0" rIns="0" bIns="0" anchor="t">
            <a:noAutofit/>
          </a:bodyPr>
          <a:lstStyle>
            <a:lvl1pPr>
              <a:lnSpc>
                <a:spcPct val="110000"/>
              </a:lnSpc>
              <a:defRPr sz="3400"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-35999" y="4150376"/>
            <a:ext cx="4608000" cy="369332"/>
          </a:xfrm>
          <a:prstGeom prst="rect">
            <a:avLst/>
          </a:prstGeom>
        </p:spPr>
        <p:txBody>
          <a:bodyPr wrap="square" lIns="468000" tIns="0" rIns="0" bIns="0" anchor="b">
            <a:noAutofit/>
          </a:bodyPr>
          <a:lstStyle>
            <a:lvl1pPr>
              <a:defRPr sz="2400"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-35999" y="4662305"/>
            <a:ext cx="4608000" cy="1215717"/>
          </a:xfrm>
          <a:prstGeom prst="rect">
            <a:avLst/>
          </a:prstGeom>
        </p:spPr>
        <p:txBody>
          <a:bodyPr lIns="468000" tIns="0" rIns="0" bIns="0" anchor="t">
            <a:noAutofit/>
          </a:bodyPr>
          <a:lstStyle>
            <a:lvl1pPr>
              <a:defRPr sz="1600" baseline="0">
                <a:latin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285" y="454041"/>
            <a:ext cx="2266290" cy="864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3117" y="6310471"/>
            <a:ext cx="1078338" cy="2773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アジェン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wrap="square" rIns="1440000"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/>
          </p:nvPr>
        </p:nvSpPr>
        <p:spPr>
          <a:xfrm>
            <a:off x="0" y="839788"/>
            <a:ext cx="9143999" cy="5038348"/>
          </a:xfrm>
          <a:prstGeom prst="rect">
            <a:avLst/>
          </a:prstGeom>
        </p:spPr>
        <p:txBody>
          <a:bodyPr lIns="144000" tIns="396000" rIns="648000"/>
          <a:lstStyle>
            <a:lvl1pPr marL="720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 sz="3400" baseline="0">
                <a:latin typeface="Meiryo UI" panose="020B0604030504040204" pitchFamily="50" charset="-128"/>
              </a:defRPr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554CA-2BEA-3E4B-997B-FC51848F792A}" type="slidenum">
              <a:rPr lang="ja-JP" altLang="en-US" smtClean="0"/>
              <a:pPr/>
              <a:t>‹#›</a:t>
            </a:fld>
            <a:r>
              <a:rPr lang="en-US" altLang="ja-JP">
                <a:ea typeface="Verdana" panose="020B0604030504040204" pitchFamily="34" charset="0"/>
              </a:rPr>
              <a:t> 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3825"/>
            <a:ext cx="9216000" cy="6912000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-36000" y="1158885"/>
            <a:ext cx="9216000" cy="1255728"/>
          </a:xfrm>
        </p:spPr>
        <p:txBody>
          <a:bodyPr wrap="square" rIns="648000" anchor="t">
            <a:noAutofit/>
          </a:bodyPr>
          <a:lstStyle>
            <a:lvl1pPr marL="0" indent="0" algn="l">
              <a:lnSpc>
                <a:spcPct val="120000"/>
              </a:lnSpc>
              <a:buSzPct val="120000"/>
              <a:buFont typeface="+mj-lt"/>
              <a:buNone/>
              <a:defRPr sz="3400" b="0" baseline="0">
                <a:solidFill>
                  <a:schemeClr val="bg1"/>
                </a:solidFill>
                <a:latin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-36000" y="0"/>
            <a:ext cx="9216000" cy="1187121"/>
          </a:xfrm>
          <a:prstGeom prst="rect">
            <a:avLst/>
          </a:prstGeom>
        </p:spPr>
        <p:txBody>
          <a:bodyPr wrap="square" lIns="288000" rIns="360000">
            <a:noAutofit/>
          </a:bodyPr>
          <a:lstStyle>
            <a:lvl1pPr>
              <a:defRPr sz="7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6" y="6254938"/>
            <a:ext cx="1131196" cy="429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wrap="square" rIns="1440000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0" y="850546"/>
            <a:ext cx="9143999" cy="5012092"/>
          </a:xfrm>
          <a:prstGeom prst="rect">
            <a:avLst/>
          </a:prstGeom>
        </p:spPr>
        <p:txBody>
          <a:bodyPr lIns="720000" rIns="648000"/>
          <a:lstStyle>
            <a:lvl1pPr>
              <a:spcAft>
                <a:spcPts val="600"/>
              </a:spcAft>
              <a:defRPr sz="2000" baseline="0">
                <a:latin typeface="Meiryo UI" panose="020B0604030504040204" pitchFamily="50" charset="-128"/>
              </a:defRPr>
            </a:lvl1pPr>
            <a:lvl2pPr>
              <a:spcAft>
                <a:spcPts val="600"/>
              </a:spcAft>
              <a:defRPr sz="2000" baseline="0">
                <a:latin typeface="Meiryo UI" panose="020B0604030504040204" pitchFamily="50" charset="-128"/>
              </a:defRPr>
            </a:lvl2pPr>
            <a:lvl3pPr>
              <a:spcAft>
                <a:spcPts val="600"/>
              </a:spcAft>
              <a:defRPr sz="2000" baseline="0">
                <a:latin typeface="Meiryo UI" panose="020B0604030504040204" pitchFamily="50" charset="-128"/>
              </a:defRPr>
            </a:lvl3pPr>
            <a:lvl4pPr>
              <a:spcAft>
                <a:spcPts val="600"/>
              </a:spcAft>
              <a:defRPr sz="1600" baseline="0">
                <a:latin typeface="Meiryo UI" panose="020B0604030504040204" pitchFamily="50" charset="-128"/>
              </a:defRPr>
            </a:lvl4pPr>
            <a:lvl5pPr>
              <a:spcAft>
                <a:spcPts val="600"/>
              </a:spcAft>
              <a:defRPr sz="1600" baseline="0">
                <a:latin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F554CA-2BEA-3E4B-997B-FC51848F792A}" type="slidenum">
              <a:rPr lang="ja-JP" altLang="en-US" smtClean="0"/>
              <a:pPr/>
              <a:t>‹#›</a:t>
            </a:fld>
            <a:r>
              <a:rPr lang="en-US" altLang="ja-JP">
                <a:ea typeface="Verdana" panose="020B0604030504040204" pitchFamily="34" charset="0"/>
              </a:rPr>
              <a:t> </a:t>
            </a:r>
            <a:endParaRPr lang="ja-JP" alt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wrap="square" rIns="1440000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54CA-2BEA-3E4B-997B-FC51848F792A}" type="slidenum">
              <a:rPr lang="ja-JP" altLang="en-US" smtClean="0"/>
              <a:pPr/>
              <a:t>‹#›</a:t>
            </a:fld>
            <a:r>
              <a:rPr lang="en-US" altLang="ja-JP">
                <a:ea typeface="Verdana" panose="020B0604030504040204" pitchFamily="34" charset="0"/>
              </a:rPr>
              <a:t> 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ーポレートマー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325" y="2568596"/>
            <a:ext cx="3909351" cy="149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0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0" y="198507"/>
            <a:ext cx="9144000" cy="353943"/>
          </a:xfrm>
          <a:prstGeom prst="rect">
            <a:avLst/>
          </a:prstGeom>
        </p:spPr>
        <p:txBody>
          <a:bodyPr vert="horz" wrap="none" lIns="360000" tIns="0" rIns="0" bIns="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1" name="object 7"/>
          <p:cNvSpPr/>
          <p:nvPr/>
        </p:nvSpPr>
        <p:spPr>
          <a:xfrm>
            <a:off x="1944000" y="6257319"/>
            <a:ext cx="720000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827" y="0"/>
                </a:lnTo>
              </a:path>
            </a:pathLst>
          </a:custGeom>
          <a:ln w="6273">
            <a:solidFill>
              <a:srgbClr val="DC003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eiryo UI" panose="020B0604030504040204" pitchFamily="50" charset="-128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1618321" y="6223000"/>
            <a:ext cx="259715" cy="641350"/>
          </a:xfrm>
          <a:custGeom>
            <a:avLst/>
            <a:gdLst/>
            <a:ahLst/>
            <a:cxnLst/>
            <a:rect l="l" t="t" r="r" b="b"/>
            <a:pathLst>
              <a:path w="259714" h="641350">
                <a:moveTo>
                  <a:pt x="259626" y="0"/>
                </a:moveTo>
                <a:lnTo>
                  <a:pt x="203631" y="0"/>
                </a:lnTo>
                <a:lnTo>
                  <a:pt x="0" y="641159"/>
                </a:lnTo>
                <a:lnTo>
                  <a:pt x="55994" y="641159"/>
                </a:lnTo>
                <a:lnTo>
                  <a:pt x="259626" y="0"/>
                </a:lnTo>
                <a:close/>
              </a:path>
            </a:pathLst>
          </a:custGeom>
          <a:solidFill>
            <a:srgbClr val="DC0032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eiryo UI" panose="020B0604030504040204" pitchFamily="50" charset="-128"/>
            </a:endParaRPr>
          </a:p>
        </p:txBody>
      </p:sp>
      <p:sp>
        <p:nvSpPr>
          <p:cNvPr id="21" name="スライド番号プレースホルダー 8"/>
          <p:cNvSpPr>
            <a:spLocks noGrp="1"/>
          </p:cNvSpPr>
          <p:nvPr>
            <p:ph type="sldNum" sz="quarter" idx="4"/>
          </p:nvPr>
        </p:nvSpPr>
        <p:spPr>
          <a:xfrm>
            <a:off x="6598038" y="635764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828282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0F554CA-2BEA-3E4B-997B-FC51848F792A}" type="slidenum">
              <a:rPr lang="ja-JP" altLang="en-US" smtClean="0"/>
              <a:pPr/>
              <a:t>‹#›</a:t>
            </a:fld>
            <a:r>
              <a:rPr lang="en-US" altLang="ja-JP">
                <a:ea typeface="Verdana" panose="020B0604030504040204" pitchFamily="34" charset="0"/>
              </a:rPr>
              <a:t> 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80014" y="6393246"/>
            <a:ext cx="471604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ja-JP" sz="1300" dirty="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/99</a:t>
            </a:r>
            <a:endParaRPr kumimoji="1" lang="ja-JP" altLang="en-US" sz="1300" dirty="0">
              <a:solidFill>
                <a:srgbClr val="797979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246" y="6254938"/>
            <a:ext cx="1129726" cy="4306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631" y="207894"/>
            <a:ext cx="1087193" cy="27964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0" y="6298836"/>
            <a:ext cx="6115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5" r:id="rId2"/>
    <p:sldLayoutId id="2147483664" r:id="rId3"/>
    <p:sldLayoutId id="2147483692" r:id="rId4"/>
    <p:sldLayoutId id="2147483688" r:id="rId5"/>
    <p:sldLayoutId id="2147483689" r:id="rId6"/>
    <p:sldLayoutId id="2147483693" r:id="rId7"/>
  </p:sldLayoutIdLst>
  <p:hf hdr="0" ftr="0" dt="0"/>
  <p:txStyles>
    <p:titleStyle>
      <a:lvl1pPr eaLnBrk="1" hangingPunct="1">
        <a:defRPr kumimoji="1" sz="2500" b="1">
          <a:latin typeface="Meiryo UI" panose="020B0604030504040204" pitchFamily="50" charset="-128"/>
          <a:ea typeface="+mj-ea"/>
          <a:cs typeface="+mj-cs"/>
        </a:defRPr>
      </a:lvl1pPr>
    </p:titleStyle>
    <p:bodyStyle>
      <a:lvl1pPr marL="0" eaLnBrk="1" hangingPunct="1">
        <a:spcAft>
          <a:spcPts val="600"/>
        </a:spcAft>
        <a:defRPr kumimoji="1" sz="2000">
          <a:latin typeface="+mn-lt"/>
          <a:ea typeface="+mn-ea"/>
          <a:cs typeface="+mn-cs"/>
        </a:defRPr>
      </a:lvl1pPr>
      <a:lvl2pPr marL="457200" eaLnBrk="1" hangingPunct="1">
        <a:defRPr kumimoji="1">
          <a:latin typeface="+mn-lt"/>
          <a:ea typeface="+mn-ea"/>
          <a:cs typeface="+mn-cs"/>
        </a:defRPr>
      </a:lvl2pPr>
      <a:lvl3pPr marL="914400" eaLnBrk="1" hangingPunct="1">
        <a:defRPr kumimoji="1">
          <a:latin typeface="+mn-lt"/>
          <a:ea typeface="+mn-ea"/>
          <a:cs typeface="+mn-cs"/>
        </a:defRPr>
      </a:lvl3pPr>
      <a:lvl4pPr marL="1371600" eaLnBrk="1" hangingPunct="1">
        <a:defRPr kumimoji="1">
          <a:latin typeface="+mn-lt"/>
          <a:ea typeface="+mn-ea"/>
          <a:cs typeface="+mn-cs"/>
        </a:defRPr>
      </a:lvl4pPr>
      <a:lvl5pPr marL="1828800" eaLnBrk="1" hangingPunct="1">
        <a:defRPr kumimoji="1">
          <a:latin typeface="+mn-lt"/>
          <a:ea typeface="+mn-ea"/>
          <a:cs typeface="+mn-cs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bodyStyle>
    <p:otherStyle>
      <a:lvl1pPr marL="0" eaLnBrk="1" hangingPunct="1">
        <a:defRPr kumimoji="1">
          <a:latin typeface="+mn-lt"/>
          <a:ea typeface="+mn-ea"/>
          <a:cs typeface="+mn-cs"/>
        </a:defRPr>
      </a:lvl1pPr>
      <a:lvl2pPr marL="457200" eaLnBrk="1" hangingPunct="1">
        <a:defRPr kumimoji="1">
          <a:latin typeface="+mn-lt"/>
          <a:ea typeface="+mn-ea"/>
          <a:cs typeface="+mn-cs"/>
        </a:defRPr>
      </a:lvl2pPr>
      <a:lvl3pPr marL="914400" eaLnBrk="1" hangingPunct="1">
        <a:defRPr kumimoji="1">
          <a:latin typeface="+mn-lt"/>
          <a:ea typeface="+mn-ea"/>
          <a:cs typeface="+mn-cs"/>
        </a:defRPr>
      </a:lvl3pPr>
      <a:lvl4pPr marL="1371600" eaLnBrk="1" hangingPunct="1">
        <a:defRPr kumimoji="1">
          <a:latin typeface="+mn-lt"/>
          <a:ea typeface="+mn-ea"/>
          <a:cs typeface="+mn-cs"/>
        </a:defRPr>
      </a:lvl4pPr>
      <a:lvl5pPr marL="1828800" eaLnBrk="1" hangingPunct="1">
        <a:defRPr kumimoji="1">
          <a:latin typeface="+mn-lt"/>
          <a:ea typeface="+mn-ea"/>
          <a:cs typeface="+mn-cs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2" userDrawn="1">
          <p15:clr>
            <a:srgbClr val="F26B43"/>
          </p15:clr>
        </p15:guide>
        <p15:guide id="4" pos="5329" userDrawn="1">
          <p15:clr>
            <a:srgbClr val="F26B43"/>
          </p15:clr>
        </p15:guide>
        <p15:guide id="5" orient="horz" pos="529" userDrawn="1">
          <p15:clr>
            <a:srgbClr val="F26B43"/>
          </p15:clr>
        </p15:guide>
        <p15:guide id="6" orient="horz" pos="3704" userDrawn="1">
          <p15:clr>
            <a:srgbClr val="F26B43"/>
          </p15:clr>
        </p15:guide>
        <p15:guide id="8" pos="431" userDrawn="1">
          <p15:clr>
            <a:srgbClr val="F26B43"/>
          </p15:clr>
        </p15:guide>
        <p15:guide id="9" pos="2880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ja-JP" altLang="en-US" sz="2800" dirty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57656" y="148214"/>
            <a:ext cx="8825455" cy="1598548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平成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29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年度　</a:t>
            </a:r>
            <a:r>
              <a:rPr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QC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サークル青森・岩手地区</a:t>
            </a:r>
            <a:endParaRPr lang="en-US" altLang="ja-JP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第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283</a:t>
            </a:r>
            <a:r>
              <a:rPr lang="ja-JP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回賛助会員交流会＆推進者研修会</a:t>
            </a:r>
            <a:endParaRPr lang="en-US" altLang="ja-JP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研修テーマ　推進者のための指導力・支援力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強化</a:t>
            </a:r>
            <a:endParaRPr lang="en-US" altLang="ja-JP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rPr>
              <a:t>　　　　　　　　　　　　　　　　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rPr>
              <a:t>主催　</a:t>
            </a:r>
            <a:r>
              <a:rPr lang="en-US" altLang="ja-JP" sz="2000" b="1" dirty="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rPr>
              <a:t>QC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rPr>
              <a:t>サークル東北支部　青森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rPr>
              <a:t>・岩手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  <a:ea typeface="+mn-ea"/>
                <a:cs typeface="メイリオ" pitchFamily="50" charset="-128"/>
              </a:rPr>
              <a:t>地区</a:t>
            </a:r>
            <a:endParaRPr lang="ja-JP" altLang="en-US" sz="2000" b="1" dirty="0">
              <a:solidFill>
                <a:schemeClr val="bg1"/>
              </a:solidFill>
              <a:latin typeface="+mn-ea"/>
              <a:ea typeface="+mn-ea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34625" y="6449706"/>
            <a:ext cx="401188" cy="3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4" y="1926000"/>
            <a:ext cx="8677417" cy="44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813049" y="6370876"/>
            <a:ext cx="5171090" cy="38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記念撮影　参加人員　</a:t>
            </a:r>
            <a:r>
              <a:rPr lang="en-US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45</a:t>
            </a: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</a:t>
            </a:r>
            <a:endParaRPr kumimoji="1"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38172" y="-4026"/>
            <a:ext cx="7415399" cy="706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研修会風景</a:t>
            </a:r>
            <a:endParaRPr lang="ja-JP" alt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34625" y="6449706"/>
            <a:ext cx="401188" cy="3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" y="1178651"/>
            <a:ext cx="380481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" y="4085962"/>
            <a:ext cx="381419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702" y="4049962"/>
            <a:ext cx="377134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横巻き 1"/>
          <p:cNvSpPr/>
          <p:nvPr/>
        </p:nvSpPr>
        <p:spPr>
          <a:xfrm>
            <a:off x="738172" y="757816"/>
            <a:ext cx="2511186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ｵﾘｴﾝﾃｰｼｮﾝ（高橋幹事長）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横巻き 9"/>
          <p:cNvSpPr/>
          <p:nvPr/>
        </p:nvSpPr>
        <p:spPr>
          <a:xfrm>
            <a:off x="5862448" y="764528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高木先生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の講義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64" y="1178651"/>
            <a:ext cx="4046016" cy="254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横巻き 12"/>
          <p:cNvSpPr/>
          <p:nvPr/>
        </p:nvSpPr>
        <p:spPr>
          <a:xfrm>
            <a:off x="1072841" y="3698651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グループ討議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" name="横巻き 13"/>
          <p:cNvSpPr/>
          <p:nvPr/>
        </p:nvSpPr>
        <p:spPr>
          <a:xfrm>
            <a:off x="5862448" y="3708768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グループ討議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7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34625" y="6449706"/>
            <a:ext cx="401188" cy="3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8176" y="27499"/>
            <a:ext cx="7415399" cy="706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研修会風景</a:t>
            </a:r>
            <a:endParaRPr lang="ja-JP" alt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4" y="4026569"/>
            <a:ext cx="404501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横巻き 8"/>
          <p:cNvSpPr/>
          <p:nvPr/>
        </p:nvSpPr>
        <p:spPr>
          <a:xfrm>
            <a:off x="1374836" y="505445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グループ討議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横巻き 9"/>
          <p:cNvSpPr/>
          <p:nvPr/>
        </p:nvSpPr>
        <p:spPr>
          <a:xfrm>
            <a:off x="5947808" y="524120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グループ討議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横巻き 10"/>
          <p:cNvSpPr/>
          <p:nvPr/>
        </p:nvSpPr>
        <p:spPr>
          <a:xfrm>
            <a:off x="1374837" y="3644431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グループ討議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横巻き 11"/>
          <p:cNvSpPr/>
          <p:nvPr/>
        </p:nvSpPr>
        <p:spPr>
          <a:xfrm>
            <a:off x="5947809" y="3663106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グループ討議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07" y="4064574"/>
            <a:ext cx="3348912" cy="266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86" y="917996"/>
            <a:ext cx="3915825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41" y="906258"/>
            <a:ext cx="3901782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5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34625" y="6449706"/>
            <a:ext cx="401188" cy="3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38176" y="27499"/>
            <a:ext cx="7415399" cy="706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研修会風景</a:t>
            </a:r>
            <a:endParaRPr lang="ja-JP" alt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3" y="1052963"/>
            <a:ext cx="3460358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横巻き 10"/>
          <p:cNvSpPr/>
          <p:nvPr/>
        </p:nvSpPr>
        <p:spPr>
          <a:xfrm>
            <a:off x="1336088" y="670825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グループ討議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29" y="1052963"/>
            <a:ext cx="3576953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横巻き 13"/>
          <p:cNvSpPr/>
          <p:nvPr/>
        </p:nvSpPr>
        <p:spPr>
          <a:xfrm>
            <a:off x="5815582" y="695385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発表の様子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3" y="4099934"/>
            <a:ext cx="3475153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横巻き 16"/>
          <p:cNvSpPr/>
          <p:nvPr/>
        </p:nvSpPr>
        <p:spPr>
          <a:xfrm>
            <a:off x="1336088" y="3717796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発表の様子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27" y="4093768"/>
            <a:ext cx="3444798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横巻き 19"/>
          <p:cNvSpPr/>
          <p:nvPr/>
        </p:nvSpPr>
        <p:spPr>
          <a:xfrm>
            <a:off x="5891302" y="3727951"/>
            <a:ext cx="1841848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発表の様子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endParaRPr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534625" y="6449706"/>
            <a:ext cx="401188" cy="3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-13445"/>
            <a:ext cx="8935813" cy="573104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デンソー岩手の会社説明</a:t>
            </a:r>
            <a:r>
              <a:rPr lang="ja-JP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と</a:t>
            </a:r>
            <a:r>
              <a:rPr lang="en-US" altLang="ja-JP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QC</a:t>
            </a:r>
            <a:r>
              <a:rPr lang="ja-JP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サークル活動の</a:t>
            </a:r>
            <a:r>
              <a:rPr lang="ja-JP" alt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メイリオ" pitchFamily="50" charset="-128"/>
              </a:rPr>
              <a:t>説明</a:t>
            </a:r>
            <a:endParaRPr lang="en-US" altLang="ja-JP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メイリオ" pitchFamily="50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88" y="837978"/>
            <a:ext cx="307489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6" y="835440"/>
            <a:ext cx="2963863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横巻き 9"/>
          <p:cNvSpPr/>
          <p:nvPr/>
        </p:nvSpPr>
        <p:spPr>
          <a:xfrm>
            <a:off x="971630" y="477662"/>
            <a:ext cx="2481251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デンソー岩手の会社概要説明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横巻き 10"/>
          <p:cNvSpPr/>
          <p:nvPr/>
        </p:nvSpPr>
        <p:spPr>
          <a:xfrm>
            <a:off x="5622988" y="453302"/>
            <a:ext cx="2524724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デンソー岩手</a:t>
            </a:r>
            <a:r>
              <a:rPr lang="en-US" altLang="ja-JP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QC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活動の説明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42" y="3989734"/>
            <a:ext cx="4358114" cy="28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横巻き 17"/>
          <p:cNvSpPr/>
          <p:nvPr/>
        </p:nvSpPr>
        <p:spPr>
          <a:xfrm>
            <a:off x="3331374" y="3575135"/>
            <a:ext cx="2481251" cy="382138"/>
          </a:xfrm>
          <a:prstGeom prst="horizontalScrol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参加</a:t>
            </a:r>
            <a:r>
              <a:rPr lang="ja-JP" altLang="en-US" sz="1400" b="1" dirty="0" smtClean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人数（企業別）</a:t>
            </a:r>
            <a:endParaRPr kumimoji="1" lang="ja-JP" altLang="en-US" sz="14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3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SOtemplate170405_confidential">
  <a:themeElements>
    <a:clrScheme name="DENSO170309">
      <a:dk1>
        <a:srgbClr val="000000"/>
      </a:dk1>
      <a:lt1>
        <a:srgbClr val="FFFFFF"/>
      </a:lt1>
      <a:dk2>
        <a:srgbClr val="B9D7EB"/>
      </a:dk2>
      <a:lt2>
        <a:srgbClr val="DC0032"/>
      </a:lt2>
      <a:accent1>
        <a:srgbClr val="828282"/>
      </a:accent1>
      <a:accent2>
        <a:srgbClr val="34B78F"/>
      </a:accent2>
      <a:accent3>
        <a:srgbClr val="A77BCA"/>
      </a:accent3>
      <a:accent4>
        <a:srgbClr val="0092BD"/>
      </a:accent4>
      <a:accent5>
        <a:srgbClr val="004386"/>
      </a:accent5>
      <a:accent6>
        <a:srgbClr val="EF60A3"/>
      </a:accent6>
      <a:hlink>
        <a:srgbClr val="000000"/>
      </a:hlink>
      <a:folHlink>
        <a:srgbClr val="000000"/>
      </a:folHlink>
    </a:clrScheme>
    <a:fontScheme name="DENSO170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プレゼンテーション1" id="{6CD77320-9380-444F-AE15-ECBF35F57E38}" vid="{A6E4864B-BB9F-4EE0-A2F2-49FB605080D1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DENSOtemplate170405_confidential</Template>
  <TotalTime>0</TotalTime>
  <Words>97</Words>
  <Application>Microsoft Office PowerPoint</Application>
  <PresentationFormat>ユーザー設定</PresentationFormat>
  <Paragraphs>34</Paragraphs>
  <Slides>5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DENSOtemplate170405_confidential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2017-04-19T08:58:58Z</dcterms:created>
  <dcterms:modified xsi:type="dcterms:W3CDTF">2017-11-13T06:55:44Z</dcterms:modified>
</cp:coreProperties>
</file>