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"/>
  </p:notesMasterIdLst>
  <p:sldIdLst>
    <p:sldId id="291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33"/>
    <a:srgbClr val="0000FF"/>
    <a:srgbClr val="3333FF"/>
    <a:srgbClr val="FF99FF"/>
    <a:srgbClr val="3399FF"/>
    <a:srgbClr val="FF33CC"/>
    <a:srgbClr val="FF9900"/>
    <a:srgbClr val="00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1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BF64F1A4-5CFA-429D-8310-E41E12098812}" type="datetimeFigureOut">
              <a:rPr kumimoji="1" lang="ja-JP" altLang="en-US" smtClean="0"/>
              <a:t>2013/12/11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FBB3E89F-9C83-41DC-B916-986E65571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06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4A5BE3-3BD7-4241-A371-1BDDEE734B63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2969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6CF-D9A8-40CD-A62A-451DB66C13D5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898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5547-8FE2-494F-9278-095D8577FAA3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805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A2CB20-10CC-408C-8AF0-C451028CACAE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2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7749AB-ABCC-476A-BD31-A2628E26D52B}" type="datetime1">
              <a:rPr kumimoji="1" lang="ja-JP" altLang="en-US" smtClean="0">
                <a:solidFill>
                  <a:srgbClr val="FFF39D"/>
                </a:solidFill>
              </a:rPr>
              <a:pPr/>
              <a:t>2013/12/11</a:t>
            </a:fld>
            <a:endParaRPr kumimoji="1" lang="ja-JP" altLang="en-US" dirty="0">
              <a:solidFill>
                <a:srgbClr val="FFF39D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 dirty="0">
              <a:solidFill>
                <a:srgbClr val="FFF39D"/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962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895E-0A5E-414C-82F7-49590B13785A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8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CB68-C540-4885-AEEE-6375B146A65E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2937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47BCA0-4E01-441A-B2F3-0861447EA00F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6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E6D4-0EC2-4D5B-9FBA-5AD5CF7569DC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43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074361-E65B-4AF4-9D0C-A756E14E4B3D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BE7460-695C-4DF6-BE4B-9A570AEC94FB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72000"/>
                <a:lumOff val="2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CCA454-EC89-4E29-8B9E-7D1A5B0A0435}" type="datetime1">
              <a:rPr kumimoji="1" lang="ja-JP" altLang="en-US" smtClean="0">
                <a:solidFill>
                  <a:srgbClr val="575F6D"/>
                </a:solidFill>
              </a:rPr>
              <a:pPr/>
              <a:t>2013/12/11</a:t>
            </a:fld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 dirty="0">
              <a:solidFill>
                <a:srgbClr val="575F6D"/>
              </a:solidFill>
            </a:endParaRPr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34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250263"/>
            <a:ext cx="8496944" cy="3607737"/>
          </a:xfrm>
          <a:prstGeom prst="rect">
            <a:avLst/>
          </a:prstGeom>
        </p:spPr>
      </p:pic>
      <p:sp>
        <p:nvSpPr>
          <p:cNvPr id="2" name="テキスト ボックス 8"/>
          <p:cNvSpPr txBox="1">
            <a:spLocks noChangeArrowheads="1"/>
          </p:cNvSpPr>
          <p:nvPr/>
        </p:nvSpPr>
        <p:spPr bwMode="auto">
          <a:xfrm>
            <a:off x="2627784" y="0"/>
            <a:ext cx="6120680" cy="84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24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0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平成２</a:t>
            </a:r>
            <a:r>
              <a:rPr lang="en-US" altLang="ja-JP" sz="20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20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　第５５４２回</a:t>
            </a:r>
            <a:endParaRPr lang="en-US" altLang="ja-JP" sz="2000" b="1" dirty="0" smtClean="0">
              <a:solidFill>
                <a:srgbClr val="00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24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</a:t>
            </a:r>
            <a:r>
              <a:rPr lang="en-US" altLang="ja-JP" sz="24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QC</a:t>
            </a:r>
            <a:r>
              <a:rPr lang="ja-JP" altLang="en-US" sz="24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ｻｰｸﾙ青森岩手地区 発表大会</a:t>
            </a:r>
          </a:p>
        </p:txBody>
      </p:sp>
      <p:sp>
        <p:nvSpPr>
          <p:cNvPr id="6" name="テキスト ボックス 12"/>
          <p:cNvSpPr txBox="1">
            <a:spLocks noChangeArrowheads="1"/>
          </p:cNvSpPr>
          <p:nvPr/>
        </p:nvSpPr>
        <p:spPr bwMode="auto">
          <a:xfrm>
            <a:off x="2195736" y="764704"/>
            <a:ext cx="5722524" cy="93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日時</a:t>
            </a:r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　：　平成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５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年 １１月２９日</a:t>
            </a:r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（金）</a:t>
            </a:r>
            <a:endParaRPr lang="en-US" altLang="ja-JP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/>
            <a:r>
              <a:rPr lang="ja-JP" altLang="en-US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場所　：　</a:t>
            </a:r>
            <a:r>
              <a:rPr lang="ja-JP" altLang="ja-JP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いわて県民情報交流</a:t>
            </a:r>
            <a:r>
              <a:rPr lang="ja-JP" altLang="ja-JP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センター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； 盛岡市</a:t>
            </a:r>
            <a:endParaRPr lang="en-US" altLang="ja-JP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/>
            <a:r>
              <a:rPr lang="ja-JP" altLang="en-US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参加人数 ；  １７７名 </a:t>
            </a:r>
            <a:r>
              <a:rPr lang="ja-JP" altLang="en-US" dirty="0" smtClean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ja-JP" altLang="en-US" dirty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２７</a:t>
            </a:r>
            <a:r>
              <a:rPr lang="ja-JP" altLang="en-US" dirty="0" smtClean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社）</a:t>
            </a:r>
            <a:endParaRPr lang="ja-JP" altLang="en-US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9512" y="1772816"/>
            <a:ext cx="6336704" cy="1296144"/>
          </a:xfrm>
          <a:prstGeom prst="rect">
            <a:avLst/>
          </a:prstGeom>
          <a:solidFill>
            <a:schemeClr val="bg1"/>
          </a:solidFill>
          <a:ln w="19050" cmpd="thickThin">
            <a:solidFill>
              <a:schemeClr val="accent1"/>
            </a:solidFill>
          </a:ln>
        </p:spPr>
        <p:txBody>
          <a:bodyPr vert="horz" anchor="ctr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 typeface="Wingdings"/>
              <a:buNone/>
              <a:defRPr/>
            </a:pP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㈱デンソー岩手　　　　　トヨタ紡織東北㈱</a:t>
            </a: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双伸工業㈱</a:t>
            </a:r>
            <a:endParaRPr lang="en-US" altLang="ja-JP" sz="1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ＮＥＣﾈｯﾄﾜｰｸﾌﾟﾛﾀﾞｸﾂ㈱一関工場　　㈱やまびこ</a:t>
            </a: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盛岡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事業所</a:t>
            </a:r>
            <a:endParaRPr lang="en-US" altLang="ja-JP" sz="1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ＮＳﾃｯｸｽｴﾝｼﾞ釜石　ﾄﾖﾀ</a:t>
            </a:r>
            <a:r>
              <a:rPr lang="ja-JP" altLang="ja-JP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自動車</a:t>
            </a:r>
            <a:r>
              <a:rPr lang="ja-JP" altLang="ja-JP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東日本</a:t>
            </a:r>
            <a:r>
              <a:rPr lang="ja-JP" altLang="en-US" sz="1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㈱岩手工場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600" dirty="0" smtClean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（計７社）</a:t>
            </a:r>
            <a:endParaRPr lang="en-US" altLang="ja-JP" sz="1600" dirty="0" smtClean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5436096" y="6457890"/>
            <a:ext cx="18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会場 風景</a:t>
            </a:r>
            <a:endParaRPr lang="en-US" altLang="ja-JP" sz="20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5"/>
          </p:nvPr>
        </p:nvSpPr>
        <p:spPr>
          <a:xfrm>
            <a:off x="8532440" y="6381328"/>
            <a:ext cx="467544" cy="476672"/>
          </a:xfrm>
        </p:spPr>
        <p:txBody>
          <a:bodyPr/>
          <a:lstStyle/>
          <a:p>
            <a:r>
              <a:rPr kumimoji="1" lang="ja-JP" altLang="en-US" sz="2400" b="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6876256" y="4869160"/>
            <a:ext cx="2123728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rPr>
              <a:t>岩手県知事賞 授与</a:t>
            </a:r>
            <a:endParaRPr lang="en-US" altLang="ja-JP" sz="1600" dirty="0" smtClean="0">
              <a:solidFill>
                <a:schemeClr val="bg1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5536" y="1556792"/>
            <a:ext cx="165618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rgbClr val="FF00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発表会社</a:t>
            </a:r>
            <a:endParaRPr lang="ja-JP" altLang="en-US" sz="2000" dirty="0">
              <a:solidFill>
                <a:srgbClr val="FF0066"/>
              </a:solidFill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-180528" y="116632"/>
            <a:ext cx="3923928" cy="65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dirty="0">
                <a:ln w="12700">
                  <a:solidFill>
                    <a:srgbClr val="FFF39D">
                      <a:lumMod val="2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発表</a:t>
            </a:r>
            <a:r>
              <a:rPr lang="ja-JP" altLang="en-US" sz="3600" dirty="0" smtClean="0">
                <a:ln w="12700">
                  <a:solidFill>
                    <a:srgbClr val="FFF39D">
                      <a:lumMod val="2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大会 風景</a:t>
            </a:r>
            <a:endParaRPr lang="ja-JP" altLang="en-US" sz="3600" dirty="0" smtClean="0">
              <a:ln w="12700">
                <a:solidFill>
                  <a:srgbClr val="FFF39D">
                    <a:lumMod val="2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U:\★002-一関工場\品質システムＧ\共通\新しいフォルダー\P10002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13036" r="13474" b="7678"/>
          <a:stretch/>
        </p:blipFill>
        <p:spPr bwMode="auto">
          <a:xfrm>
            <a:off x="6660232" y="1412776"/>
            <a:ext cx="2382092" cy="17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6588224" y="2780928"/>
            <a:ext cx="1440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発表</a:t>
            </a:r>
            <a:r>
              <a:rPr lang="ja-JP" altLang="en-US" sz="2000" dirty="0" smtClean="0">
                <a:solidFill>
                  <a:prstClr val="white"/>
                </a:solidFill>
                <a:latin typeface="HG創英角ｺﾞｼｯｸUB" pitchFamily="49" charset="-128"/>
                <a:ea typeface="HG創英角ｺﾞｼｯｸUB" pitchFamily="49" charset="-128"/>
              </a:rPr>
              <a:t> 風景</a:t>
            </a:r>
            <a:endParaRPr lang="en-US" altLang="ja-JP" sz="2000" dirty="0" smtClean="0">
              <a:solidFill>
                <a:prstClr val="white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3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1564</TotalTime>
  <Words>13</Words>
  <Application>Microsoft Office PowerPoint</Application>
  <PresentationFormat>画面に合わせる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2_スパイス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1123060235409</dc:creator>
  <cp:lastModifiedBy>1123060235409</cp:lastModifiedBy>
  <cp:revision>384</cp:revision>
  <cp:lastPrinted>2013-11-24T06:05:13Z</cp:lastPrinted>
  <dcterms:created xsi:type="dcterms:W3CDTF">2013-11-23T04:22:57Z</dcterms:created>
  <dcterms:modified xsi:type="dcterms:W3CDTF">2013-12-11T04:53:50Z</dcterms:modified>
</cp:coreProperties>
</file>