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53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2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39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74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64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09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14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58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7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33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0F65-63D4-45FF-8F18-5C0AAA46A602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3CDD-1CE4-4335-A6C1-93CD88D9C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89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307</a:t>
            </a:r>
            <a:r>
              <a:rPr lang="ja-JP" altLang="en-US" dirty="0" smtClean="0"/>
              <a:t>回</a:t>
            </a:r>
            <a:r>
              <a:rPr lang="en-US" altLang="ja-JP" dirty="0" smtClean="0"/>
              <a:t>QC</a:t>
            </a:r>
            <a:r>
              <a:rPr lang="ja-JP" altLang="en-US" dirty="0" smtClean="0"/>
              <a:t>サークルリーダー研修会</a:t>
            </a:r>
            <a:r>
              <a:rPr lang="en-US" altLang="ja-JP" dirty="0" smtClean="0"/>
              <a:t>【</a:t>
            </a:r>
            <a:r>
              <a:rPr lang="ja-JP" altLang="en-US" dirty="0" smtClean="0"/>
              <a:t>中止となりました</a:t>
            </a:r>
            <a:r>
              <a:rPr lang="en-US" altLang="ja-JP" dirty="0" smtClean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032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第307回QCサークルリーダー研修会【中止となりました】</vt:lpstr>
    </vt:vector>
  </TitlesOfParts>
  <Company>トヨタ自動車東日本株式会社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第307回QCサークルリーダー研修会【中止となりました】</dc:title>
  <dc:creator>TSUCHIDA KIYOMI/土田きよみ</dc:creator>
  <cp:lastModifiedBy>TSUCHIDA KIYOMI/土田きよみ</cp:lastModifiedBy>
  <cp:revision>1</cp:revision>
  <dcterms:created xsi:type="dcterms:W3CDTF">2021-04-05T07:40:13Z</dcterms:created>
  <dcterms:modified xsi:type="dcterms:W3CDTF">2021-04-05T07:40:23Z</dcterms:modified>
</cp:coreProperties>
</file>